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2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8" r:id="rId26"/>
    <p:sldId id="294" r:id="rId27"/>
    <p:sldId id="289" r:id="rId28"/>
    <p:sldId id="293" r:id="rId29"/>
    <p:sldId id="290" r:id="rId30"/>
    <p:sldId id="292" r:id="rId31"/>
    <p:sldId id="291" r:id="rId32"/>
    <p:sldId id="284" r:id="rId33"/>
    <p:sldId id="285" r:id="rId34"/>
    <p:sldId id="287" r:id="rId35"/>
    <p:sldId id="286" r:id="rId36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181-3176-6FBE-4E16-616071375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13A8E-1B1F-F072-BE25-7F0BDF06C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3C7C-9211-BC95-E55A-A45974F5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5B019-66BE-FC33-1D7C-D758FA0A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5CCBF-47E3-CBE4-2E98-7EDAD26D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4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049D-9891-E3B7-8272-29A6B4BE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8F28C-36FB-5C57-AE7C-194AA43E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5ED90-4856-3D29-C9BD-06DDE5CE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C62C0-C7ED-7205-0A2A-BE38956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3BE23-00FC-5ED5-63B9-6A479F2D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7EFF2-A81D-68F6-2020-0722650A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F5159-669D-D8E4-A44C-80CC8479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34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A8B2-0CA6-1632-F0E8-2D487B97D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C9FA-925C-A9DD-9D83-D98A9DB5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C31F-1919-F9C3-5D53-14FC8A95D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FCE03-AC3F-06B8-D03D-9682BED7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90CF-1ADF-5BA0-C756-7B4AF539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B9C9A-D8B3-957E-2D90-4B025B48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1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32DD-649D-D618-DA7C-32D4B394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B4534-01A4-FA3F-838F-70068C623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1542A-40B6-3C74-FC0C-514167F59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02DA2-8AFB-3DD6-F977-C7C243CD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7DC58-BB31-079B-7BD9-7A62E909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47A2-BF73-C086-C11A-5073C406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2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64E2-C86D-CC42-C724-2FFAD445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D6BD9-85E1-5E15-4908-49628E8EB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2D649-7F39-2DC7-81DA-196E008F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97D37-B872-47A6-88DE-ECB3CB37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C87B7-EEAC-2CD7-4126-52D36596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13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87A8-0D4F-0F5C-81CA-195E6FFA9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0B670-78CE-F263-8A4E-F56653693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BBC80-46F5-24A2-CF72-82522250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F0F7-2AF1-4C06-00F6-A79B37C4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7BD1-0ADC-01F8-AB23-FE9E6E1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2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BB2-7708-E069-A416-1C8F3E34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8220-F9DB-336A-F02E-6FBE149FE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DC0A1-3DD5-FA7E-EA42-8E90CAA5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767D-A3C5-AE50-0C0B-0C1073D7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F0AC-0C7A-96CB-ED12-7CEB8A22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1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1518-3033-C519-A672-3F079620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F4FD7-AD84-CD4D-18EC-5EA7EB79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79FD8-9630-B1BE-1408-7139019B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B29E8-3B3B-03DC-BCE1-F93976C8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9FA3-4860-7710-003F-7BC0EB1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Primary Tillage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35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78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bg>
      <p:bgPr>
        <a:solidFill>
          <a:srgbClr val="FFF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1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84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762-D9E6-83B2-22BF-08670C66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B4FC-C138-AB1F-FC27-0049D57E0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1FC7-A664-2261-A43A-23B2EEFE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AA3D-DAB3-4A5C-4402-DAA1F6BC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4349-32E6-EC98-BAB1-E8D8217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C9F2-19D0-A079-B9CE-C6D9E19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4A136-F8A7-A84C-67D2-72C450BF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8DDA6-D99C-A578-0F7B-0859B4AFF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17BBC-93E0-EA63-9DAA-8D22A7337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67B45A-1B90-4E36-B698-C597289B253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C6615-80FF-9D67-16DF-436DDE1B6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2F3DC-18CB-B944-C46A-7C9F11CBB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81EA07-C260-4F82-9446-C2377BD0A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1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2" r:id="rId6"/>
    <p:sldLayoutId id="2147483663" r:id="rId7"/>
    <p:sldLayoutId id="2147483664" r:id="rId8"/>
    <p:sldLayoutId id="2147483661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1D63-3052-2DD4-B7D9-A48185BC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Chisel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D542-474A-51B8-1210-6F703E8E7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236" y="2001521"/>
            <a:ext cx="5181600" cy="2116455"/>
          </a:xfrm>
        </p:spPr>
        <p:txBody>
          <a:bodyPr>
            <a:normAutofit/>
          </a:bodyPr>
          <a:lstStyle/>
          <a:p>
            <a:r>
              <a:rPr lang="en-US" sz="4400" dirty="0"/>
              <a:t>Summers DC2835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22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BCF33-D7D9-F70D-4CFC-10D1C90476CC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$78,500</a:t>
            </a:r>
          </a:p>
        </p:txBody>
      </p:sp>
      <p:pic>
        <p:nvPicPr>
          <p:cNvPr id="1030" name="Picture 6" descr="2024 SUMMERS MFG DC2835 New Chisel Plows for sale">
            <a:extLst>
              <a:ext uri="{FF2B5EF4-FFF2-40B4-BE49-F238E27FC236}">
                <a16:creationId xmlns:a16="http://schemas.microsoft.com/office/drawing/2014/main" id="{3B9BDBCD-4C36-566D-241B-44E5CDFBD0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690688"/>
            <a:ext cx="5674957" cy="42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3650DD-E789-684C-E2A2-7E4CC2B8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Field Cultivator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0D1C29-03AB-CA4D-E60D-4B5C7C49F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/>
              <a:t>CASE IH </a:t>
            </a:r>
            <a:r>
              <a:rPr lang="en-US" sz="4400" dirty="0" err="1"/>
              <a:t>Tigermate</a:t>
            </a:r>
            <a:r>
              <a:rPr lang="en-US" sz="4400" dirty="0"/>
              <a:t> 200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48.5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718EA-9BC0-0DB8-5DBF-3507FB667D1E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$25,000</a:t>
            </a:r>
          </a:p>
        </p:txBody>
      </p:sp>
      <p:pic>
        <p:nvPicPr>
          <p:cNvPr id="8194" name="Picture 2" descr="2012 CASE IH TIGERMATE 200 Used Field Cultivators for sale">
            <a:extLst>
              <a:ext uri="{FF2B5EF4-FFF2-40B4-BE49-F238E27FC236}">
                <a16:creationId xmlns:a16="http://schemas.microsoft.com/office/drawing/2014/main" id="{F71180D7-6251-F50A-BBA5-B90FBC8B29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4" y="2001521"/>
            <a:ext cx="5181600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0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79371-CD34-8DDB-430F-D4674328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5B60A0-B58A-5CCF-CCC4-E1F1E7D6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Field Cultivator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4E76DA-800D-66B5-D391-487E4BE89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/>
              <a:t>John Deere 2230FH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56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7EECB-945C-0F35-95B0-1B1CF20FAC24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$165,000</a:t>
            </a:r>
          </a:p>
        </p:txBody>
      </p:sp>
      <p:pic>
        <p:nvPicPr>
          <p:cNvPr id="9218" name="Picture 2" descr="2024 JOHN DEERE 2230FH Used Field Cultivators for sale">
            <a:extLst>
              <a:ext uri="{FF2B5EF4-FFF2-40B4-BE49-F238E27FC236}">
                <a16:creationId xmlns:a16="http://schemas.microsoft.com/office/drawing/2014/main" id="{274B1496-99C3-23C9-B5C7-D02A6FE1D8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4" y="2128398"/>
            <a:ext cx="5181600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4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99B7-81B1-E144-454C-D2D6042E6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F84FA5-1DA8-B444-2709-88DAE5A7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Field Cultivator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812543-88F0-3CD9-1880-D42DA103D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/>
              <a:t>CASE IH </a:t>
            </a:r>
            <a:r>
              <a:rPr lang="en-US" sz="4400" dirty="0" err="1"/>
              <a:t>Tigermate</a:t>
            </a:r>
            <a:r>
              <a:rPr lang="en-US" sz="4400" dirty="0"/>
              <a:t> 255 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35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060F4-8029-225F-CF04-3A920D8C75CC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$78,000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F17380A-776F-ABBB-81E1-A50F03C9F1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5801" y="850895"/>
            <a:ext cx="4308480" cy="5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3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E098D-C4EE-9F7E-7C26-866F0684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41E1EF-D46C-FE52-93BE-E4C239CD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Disk Harrow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713254-6D5D-4D1A-9628-26F0CE371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/>
              <a:t>Ford 201  </a:t>
            </a:r>
          </a:p>
          <a:p>
            <a:pPr lvl="1"/>
            <a:r>
              <a:rPr lang="en-US" sz="4000" dirty="0"/>
              <a:t>Used </a:t>
            </a:r>
          </a:p>
          <a:p>
            <a:pPr lvl="1"/>
            <a:r>
              <a:rPr lang="en-US" sz="4000" dirty="0"/>
              <a:t>8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15FFB-CECC-5D74-43C9-7342F36DC33B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$1,000</a:t>
            </a:r>
          </a:p>
        </p:txBody>
      </p:sp>
      <p:pic>
        <p:nvPicPr>
          <p:cNvPr id="10242" name="Picture 2" descr="FORD 201 Used Disks for sale">
            <a:extLst>
              <a:ext uri="{FF2B5EF4-FFF2-40B4-BE49-F238E27FC236}">
                <a16:creationId xmlns:a16="http://schemas.microsoft.com/office/drawing/2014/main" id="{C01B8FB0-AA39-BC9F-2DF5-851B757A2D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60304"/>
            <a:ext cx="5181600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3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77929-FDF7-94A7-2E3D-A1381D62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E90BFB-9EFA-A2AB-18D2-AEA5951C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Disk Harrow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08A7C4-FE96-C818-8BA0-9A129AA81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/>
              <a:t>Kinze Mach Till   </a:t>
            </a:r>
          </a:p>
          <a:p>
            <a:pPr lvl="1"/>
            <a:r>
              <a:rPr lang="en-US" sz="4000" dirty="0"/>
              <a:t>Used </a:t>
            </a:r>
          </a:p>
          <a:p>
            <a:pPr lvl="1"/>
            <a:r>
              <a:rPr lang="en-US" sz="4000" dirty="0"/>
              <a:t>30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C5668-268C-3EE8-92DD-CD9288C7E575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$134,000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67F78E-5EA4-2202-5A14-1DBDFC382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8658" y="1690688"/>
            <a:ext cx="5569085" cy="41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3EEC9-D906-E1EC-70B7-03996164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EA1CFD-83FE-22DC-44F8-612046F1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Disk Harrow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A28AAE-D4C3-39FE-E414-B159709C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/>
          </a:bodyPr>
          <a:lstStyle/>
          <a:p>
            <a:r>
              <a:rPr lang="en-US" sz="4400" dirty="0" err="1"/>
              <a:t>Ironcraft</a:t>
            </a:r>
            <a:r>
              <a:rPr lang="en-US" sz="4400" dirty="0"/>
              <a:t> 7324  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7 feet wide</a:t>
            </a:r>
            <a:endParaRPr lang="en-US" sz="36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DE9A8-1446-354C-540D-1EAE7CDF2EB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$3,000</a:t>
            </a:r>
          </a:p>
        </p:txBody>
      </p:sp>
      <p:pic>
        <p:nvPicPr>
          <p:cNvPr id="11266" name="Picture 2" descr="2024 IRONCRAFT 7324 New Disks for sale">
            <a:extLst>
              <a:ext uri="{FF2B5EF4-FFF2-40B4-BE49-F238E27FC236}">
                <a16:creationId xmlns:a16="http://schemas.microsoft.com/office/drawing/2014/main" id="{B622A98F-BDCF-9BDC-5CAE-D33995ABBA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60304"/>
            <a:ext cx="5181600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3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A504E-F9F3-6931-2D21-ADD167F6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9C4D8C-AEC3-2EE1-B5AC-9A64F5C2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John Deere 1775NT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2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5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9B708-7909-2168-1EF1-9EB662BB90F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$5,200</a:t>
            </a:r>
          </a:p>
        </p:txBody>
      </p:sp>
      <p:pic>
        <p:nvPicPr>
          <p:cNvPr id="12294" name="Picture 6" descr="2022 JOHN DEERE 1775NT Used Planters for sale">
            <a:extLst>
              <a:ext uri="{FF2B5EF4-FFF2-40B4-BE49-F238E27FC236}">
                <a16:creationId xmlns:a16="http://schemas.microsoft.com/office/drawing/2014/main" id="{7002581C-10A1-F498-9AB2-E7B5099690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90688"/>
            <a:ext cx="5533417" cy="41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99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94BF7-76B2-8E3C-8153-4C580AF6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B171C-19CC-2D40-884D-BE3ADCD2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E7859B-7E75-FC73-7AE5-469D7CADC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Case IH 1215 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6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15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657A5-5618-E17E-F190-65F2A44E6E6F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$12,000</a:t>
            </a:r>
          </a:p>
        </p:txBody>
      </p:sp>
      <p:pic>
        <p:nvPicPr>
          <p:cNvPr id="14338" name="Picture 2" descr="2018 CASE IH 1215 Used Planters for sale">
            <a:extLst>
              <a:ext uri="{FF2B5EF4-FFF2-40B4-BE49-F238E27FC236}">
                <a16:creationId xmlns:a16="http://schemas.microsoft.com/office/drawing/2014/main" id="{432936AD-4ABF-CDD6-399F-C80E475164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41" y="1294655"/>
            <a:ext cx="6319468" cy="47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4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D388-E124-DB50-C914-C70E2A83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CC9E5E-13C4-76A6-280E-E405177E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DD2D8-29CE-082C-3965-8667EEF67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John Deere 1700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6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15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EA84E-1340-E595-C075-B6A328F527D7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$14,500</a:t>
            </a:r>
          </a:p>
        </p:txBody>
      </p:sp>
      <p:pic>
        <p:nvPicPr>
          <p:cNvPr id="15362" name="Picture 2" descr="2013 JOHN DEERE 1700 Used Planters for sale">
            <a:extLst>
              <a:ext uri="{FF2B5EF4-FFF2-40B4-BE49-F238E27FC236}">
                <a16:creationId xmlns:a16="http://schemas.microsoft.com/office/drawing/2014/main" id="{7E3861D0-C5B7-F0EC-28F3-CD157B0533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37" y="530739"/>
            <a:ext cx="4347390" cy="57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7799-D117-60B6-965C-7A1712AE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517D4B-A9BC-873A-C2AB-E23698A3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EB3030-BA6D-233A-E7CB-DCC8C0066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Case IH 1230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8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20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36D87-7CC7-95E1-192D-33019AF10BF9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$17,500</a:t>
            </a:r>
          </a:p>
        </p:txBody>
      </p:sp>
      <p:pic>
        <p:nvPicPr>
          <p:cNvPr id="16386" name="Picture 2" descr="2013 CASE IH 1230 Used Planters for sale">
            <a:extLst>
              <a:ext uri="{FF2B5EF4-FFF2-40B4-BE49-F238E27FC236}">
                <a16:creationId xmlns:a16="http://schemas.microsoft.com/office/drawing/2014/main" id="{520AF1E3-206A-DE48-9C31-5866BF150D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70" y="1507787"/>
            <a:ext cx="5789247" cy="43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7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9090-C651-8D47-D53E-B92EEBC6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44BE-093C-3E5D-95CD-C81C6B0C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Chisel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C155E-DE2C-26CC-676E-ADD280CA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236" y="2001521"/>
            <a:ext cx="5181600" cy="2116455"/>
          </a:xfrm>
        </p:spPr>
        <p:txBody>
          <a:bodyPr>
            <a:normAutofit/>
          </a:bodyPr>
          <a:lstStyle/>
          <a:p>
            <a:r>
              <a:rPr lang="en-US" sz="4400" dirty="0"/>
              <a:t>Bush Hog APP48-3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4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BB270-586E-DD35-8261-8E483EDE4E1A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$1,025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2C43F3-D941-4BA1-F308-0A49072BF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60304"/>
            <a:ext cx="5181600" cy="38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2F69F-60DA-C695-F053-2B71526E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2FF67C-6EAE-AF67-4532-D9F1F9BE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176A93-FD6D-FB58-9073-779CA78E3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Case IH 2160 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36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90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10486-EF56-B970-FE10-02B72644C0DB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$543,500</a:t>
            </a:r>
          </a:p>
        </p:txBody>
      </p:sp>
      <p:pic>
        <p:nvPicPr>
          <p:cNvPr id="18434" name="Picture 2" descr="2024 CASE IH 2160 Used Planters for sale">
            <a:extLst>
              <a:ext uri="{FF2B5EF4-FFF2-40B4-BE49-F238E27FC236}">
                <a16:creationId xmlns:a16="http://schemas.microsoft.com/office/drawing/2014/main" id="{6B11594F-5FBC-65D2-6E59-871A8337F3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690688"/>
            <a:ext cx="5674957" cy="42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9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5A1E8-CBF5-5600-0EE6-B8AA21749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FB6E66-4094-C52C-1431-C8331619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1B3140-AE76-C28B-8226-6290BB223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Kinze 3000  </a:t>
            </a:r>
          </a:p>
          <a:p>
            <a:pPr lvl="1"/>
            <a:r>
              <a:rPr lang="en-US" sz="4000" dirty="0"/>
              <a:t>Used </a:t>
            </a:r>
          </a:p>
          <a:p>
            <a:pPr lvl="1"/>
            <a:r>
              <a:rPr lang="en-US" sz="4000" dirty="0"/>
              <a:t>11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27.5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44584-F9F0-C36B-7F48-828FBFA5008E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$40,500</a:t>
            </a:r>
          </a:p>
        </p:txBody>
      </p:sp>
      <p:pic>
        <p:nvPicPr>
          <p:cNvPr id="19458" name="Picture 2" descr="2013 KINZE 3000 Used Planters for sale">
            <a:extLst>
              <a:ext uri="{FF2B5EF4-FFF2-40B4-BE49-F238E27FC236}">
                <a16:creationId xmlns:a16="http://schemas.microsoft.com/office/drawing/2014/main" id="{B96D1A71-3184-FC28-7EBC-9BA6F8E515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09" y="1117755"/>
            <a:ext cx="6326466" cy="47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2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691C-D8AD-4FC9-0FCD-36876234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322073-82B0-4E9E-00D6-D87CB3B7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A70D8B-8727-8B83-EFCC-81DB83522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Case IH 1235  </a:t>
            </a:r>
          </a:p>
          <a:p>
            <a:pPr lvl="1"/>
            <a:r>
              <a:rPr lang="en-US" sz="4000" dirty="0"/>
              <a:t>Used </a:t>
            </a:r>
          </a:p>
          <a:p>
            <a:pPr lvl="1"/>
            <a:r>
              <a:rPr lang="en-US" sz="4000" dirty="0"/>
              <a:t>12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30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39A30-C2A1-A754-C84D-76C31EB747AD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$60,500</a:t>
            </a:r>
          </a:p>
        </p:txBody>
      </p:sp>
      <p:pic>
        <p:nvPicPr>
          <p:cNvPr id="20482" name="Picture 2" descr="2023 CASE IH 1235 Used Planters for sale">
            <a:extLst>
              <a:ext uri="{FF2B5EF4-FFF2-40B4-BE49-F238E27FC236}">
                <a16:creationId xmlns:a16="http://schemas.microsoft.com/office/drawing/2014/main" id="{9B87E2EE-9611-BD91-C6D6-1EBC0C8823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111837"/>
            <a:ext cx="6343493" cy="47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9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13214-C11E-D1DC-7949-F7FE7C1E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9F9690-80F3-7D45-4619-730F6D48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2BBBA0-3651-C393-6D14-63645D478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Massey Ferguson 9831 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16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40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89DCF-E0EC-DBBD-C8E4-4EADC1A93FA3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$114,000</a:t>
            </a:r>
          </a:p>
        </p:txBody>
      </p:sp>
      <p:pic>
        <p:nvPicPr>
          <p:cNvPr id="21508" name="Picture 4" descr="2018 MASSEY FERGUSON 9831 Used Planters for sale">
            <a:extLst>
              <a:ext uri="{FF2B5EF4-FFF2-40B4-BE49-F238E27FC236}">
                <a16:creationId xmlns:a16="http://schemas.microsoft.com/office/drawing/2014/main" id="{66EA6C3C-E488-0D6F-5220-750A66578C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20" y="1789890"/>
            <a:ext cx="5650848" cy="42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23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ED1C-D3E6-C5EF-E8D3-689883DD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AFFDC06-5468-580A-46C3-9B49FE05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Planter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E48454-678C-3FFF-4135-0D0CD4CC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Case IH 2140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24 row </a:t>
            </a:r>
          </a:p>
          <a:p>
            <a:pPr lvl="1"/>
            <a:r>
              <a:rPr lang="en-US" sz="4000" dirty="0"/>
              <a:t>30 in rows </a:t>
            </a:r>
          </a:p>
          <a:p>
            <a:pPr lvl="2"/>
            <a:r>
              <a:rPr lang="en-US" sz="3600" dirty="0"/>
              <a:t>60 Foot width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BCC6A-8C56-DB3A-C606-57A70A7D80A3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$227,000</a:t>
            </a:r>
          </a:p>
        </p:txBody>
      </p:sp>
      <p:pic>
        <p:nvPicPr>
          <p:cNvPr id="22530" name="Picture 2" descr="2023 CASE IH 2140 Used Planters for sale">
            <a:extLst>
              <a:ext uri="{FF2B5EF4-FFF2-40B4-BE49-F238E27FC236}">
                <a16:creationId xmlns:a16="http://schemas.microsoft.com/office/drawing/2014/main" id="{5BB397DD-0758-81FA-B55A-7807320A23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088" y="1352145"/>
            <a:ext cx="6139823" cy="4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5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62D364-3AED-35E9-6970-96F251FC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5C2FC9-255C-81D4-8602-1928FA06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4" y="2001521"/>
            <a:ext cx="5019472" cy="2453747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John Deere X9 1100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John deere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156EC-1469-DB73-BDE3-4B3AE492B71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$955,000</a:t>
            </a:r>
          </a:p>
        </p:txBody>
      </p:sp>
      <p:pic>
        <p:nvPicPr>
          <p:cNvPr id="26626" name="Picture 2" descr="2024 JOHN DEERE X9 1100 Used Combines for sale">
            <a:extLst>
              <a:ext uri="{FF2B5EF4-FFF2-40B4-BE49-F238E27FC236}">
                <a16:creationId xmlns:a16="http://schemas.microsoft.com/office/drawing/2014/main" id="{3EDD9B56-59C2-54C7-7B9C-190F38ABA7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56" y="1488332"/>
            <a:ext cx="5958043" cy="44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87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60E5DE-D2F8-3DB5-4115-DAA7F902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8167ED-EAB2-7F32-90DF-A7CF4485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723DD3-6688-F602-0DCE-C82F5142E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4" y="2001521"/>
            <a:ext cx="5019472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Fendt Ideal 8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Fendt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A54D-4099-969E-8DC1-1CB23A8DA963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$495,000</a:t>
            </a:r>
          </a:p>
        </p:txBody>
      </p:sp>
      <p:pic>
        <p:nvPicPr>
          <p:cNvPr id="32770" name="Picture 2" descr="2023 FENDT IDEAL 8 Used Combines for sale">
            <a:extLst>
              <a:ext uri="{FF2B5EF4-FFF2-40B4-BE49-F238E27FC236}">
                <a16:creationId xmlns:a16="http://schemas.microsoft.com/office/drawing/2014/main" id="{71CF12B5-72CE-C9BC-0B4B-B3736831F9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07788"/>
            <a:ext cx="5911870" cy="443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51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E40A18-97FA-43F9-F38F-4336ECB9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339B28-DCFA-EBF0-BA9E-5F508808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6EFAE3-42B6-FD87-9333-37E8DBA6A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4" y="2001521"/>
            <a:ext cx="5019472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Case IH 9250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Case IH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9FAB6-35BC-45D3-EBB2-6090718D986E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$855,000</a:t>
            </a:r>
          </a:p>
        </p:txBody>
      </p:sp>
      <p:pic>
        <p:nvPicPr>
          <p:cNvPr id="27650" name="Picture 2" descr="2023 CASE IH 9250 Used Combines for sale">
            <a:extLst>
              <a:ext uri="{FF2B5EF4-FFF2-40B4-BE49-F238E27FC236}">
                <a16:creationId xmlns:a16="http://schemas.microsoft.com/office/drawing/2014/main" id="{A218FBEA-328E-35B7-54EA-6D39AB17BD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585609"/>
            <a:ext cx="5815215" cy="43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02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B84C22-277B-9D89-3BEC-FA1704A9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C1B556-1B27-7A24-C3BB-0555C2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FA9F3F-5B22-D792-065D-52A8A33D5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4" y="2001521"/>
            <a:ext cx="5019472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Case IH 8250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Case IH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977AE-5EBE-FBCF-A43F-75C245F5E60F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$495,000</a:t>
            </a:r>
          </a:p>
        </p:txBody>
      </p:sp>
      <p:pic>
        <p:nvPicPr>
          <p:cNvPr id="31748" name="Picture 4" descr="2023 CASE IH 9250 Used Combines for sale">
            <a:extLst>
              <a:ext uri="{FF2B5EF4-FFF2-40B4-BE49-F238E27FC236}">
                <a16:creationId xmlns:a16="http://schemas.microsoft.com/office/drawing/2014/main" id="{D21A4344-CB81-1078-C783-19648983F0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9346"/>
            <a:ext cx="5754686" cy="43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28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D27BD8-BDDC-3769-AB76-7661CD0A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1FEF4CF-7491-74F9-3EAE-1F9106D1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3F15D8-91C6-B15D-3FCB-D79AE0322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311301" cy="2453747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CLAAS </a:t>
            </a:r>
            <a:r>
              <a:rPr lang="en-US" sz="4400" dirty="0" err="1"/>
              <a:t>Lexion</a:t>
            </a:r>
            <a:r>
              <a:rPr lang="en-US" sz="4400" dirty="0"/>
              <a:t> 8900TT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CLAAS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3DE3F-F2C8-96FF-F2B3-B380C5070974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$737,000</a:t>
            </a:r>
          </a:p>
        </p:txBody>
      </p:sp>
      <p:pic>
        <p:nvPicPr>
          <p:cNvPr id="28674" name="Picture 2" descr="2024 CLAAS LEXION 8900TT Used Combines for sale">
            <a:extLst>
              <a:ext uri="{FF2B5EF4-FFF2-40B4-BE49-F238E27FC236}">
                <a16:creationId xmlns:a16="http://schemas.microsoft.com/office/drawing/2014/main" id="{46C43494-7A8F-3035-8EA4-4469FF1769C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690688"/>
            <a:ext cx="5674957" cy="42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9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4201-5C48-588B-7B31-C7A17436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99A8-FA8A-B705-4E9D-7F137164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Chisel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D56F-10A9-FB85-B750-D898E299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236" y="2001521"/>
            <a:ext cx="5181600" cy="2116455"/>
          </a:xfrm>
        </p:spPr>
        <p:txBody>
          <a:bodyPr>
            <a:normAutofit/>
          </a:bodyPr>
          <a:lstStyle/>
          <a:p>
            <a:r>
              <a:rPr lang="en-US" sz="4400" dirty="0"/>
              <a:t>Bourgault 9500-60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60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558DD-6FE8-2A41-6D3B-7C9825E34641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$146,000</a:t>
            </a:r>
          </a:p>
        </p:txBody>
      </p:sp>
      <p:pic>
        <p:nvPicPr>
          <p:cNvPr id="2052" name="Picture 4" descr="2024 BOURGAULT 9500-60 New Chisel Plows for sale">
            <a:extLst>
              <a:ext uri="{FF2B5EF4-FFF2-40B4-BE49-F238E27FC236}">
                <a16:creationId xmlns:a16="http://schemas.microsoft.com/office/drawing/2014/main" id="{24B80635-8B2A-4524-B981-A6533BB131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85609"/>
            <a:ext cx="5630208" cy="447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47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A420B-94D9-3957-445A-43FFA900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B9C35A-80D4-9242-763D-7332601F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D1761D-8EDA-5B59-1679-986042219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311301" cy="2453747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CLAAS </a:t>
            </a:r>
            <a:r>
              <a:rPr lang="en-US" sz="4400" dirty="0" err="1"/>
              <a:t>Lexion</a:t>
            </a:r>
            <a:r>
              <a:rPr lang="en-US" sz="4400" dirty="0"/>
              <a:t> 8700TT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CLAAS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D33E-110A-5CBB-642D-3A6568725A5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$498,000</a:t>
            </a:r>
          </a:p>
        </p:txBody>
      </p:sp>
      <p:pic>
        <p:nvPicPr>
          <p:cNvPr id="30722" name="Picture 2" descr="2021 CLAAS LEXION 8700TT Used Combines for sale">
            <a:extLst>
              <a:ext uri="{FF2B5EF4-FFF2-40B4-BE49-F238E27FC236}">
                <a16:creationId xmlns:a16="http://schemas.microsoft.com/office/drawing/2014/main" id="{ECF66E01-E355-AA66-4976-4EA7C37551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74" y="1867711"/>
            <a:ext cx="5686628" cy="42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870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8C11FD-82E5-E6FC-33BD-21534832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DAEA2E-62B1-340B-72AB-7BF01352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Combine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1C0281-0E40-F0FD-7DD5-3E4C1C21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4" y="2001521"/>
            <a:ext cx="5019472" cy="2453747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John Deere S790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Compatible with John Deere headers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B310E-673D-06FF-0913-41D47F3850C3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$629,000</a:t>
            </a:r>
          </a:p>
        </p:txBody>
      </p:sp>
      <p:pic>
        <p:nvPicPr>
          <p:cNvPr id="29698" name="Picture 2" descr="2024 JOHN DEERE S790 Used Combines for sale">
            <a:extLst>
              <a:ext uri="{FF2B5EF4-FFF2-40B4-BE49-F238E27FC236}">
                <a16:creationId xmlns:a16="http://schemas.microsoft.com/office/drawing/2014/main" id="{4594EBC5-01EC-547F-C369-0FEA56FF53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21" y="1252907"/>
            <a:ext cx="6325977" cy="473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86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767612-2EDC-4EC2-629E-6BEA40C5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Corn Header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16AE29-4986-F8A1-E9AA-2A8EF6788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Case IH 3408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8 row </a:t>
            </a:r>
          </a:p>
          <a:p>
            <a:pPr lvl="1"/>
            <a:r>
              <a:rPr lang="en-US" sz="4000" dirty="0"/>
              <a:t>30 in rows </a:t>
            </a:r>
            <a:r>
              <a:rPr lang="en-US" sz="3600" dirty="0"/>
              <a:t>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74084-F50D-FE94-2883-A6663A4548D9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$5,000</a:t>
            </a:r>
          </a:p>
        </p:txBody>
      </p:sp>
      <p:pic>
        <p:nvPicPr>
          <p:cNvPr id="23554" name="Picture 2" descr="2010 CASE IH 3408 Used Row Crop Headers for sale">
            <a:extLst>
              <a:ext uri="{FF2B5EF4-FFF2-40B4-BE49-F238E27FC236}">
                <a16:creationId xmlns:a16="http://schemas.microsoft.com/office/drawing/2014/main" id="{AB413B8D-3A2E-E38A-135D-C007A70D92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566153"/>
            <a:ext cx="5827113" cy="438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47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AF85C-4329-7EEB-911B-8D74FF05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2D8750-2C10-BA4D-1CDB-B5D2D60E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Corn Header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27E69D-179C-1327-6104-ED125F17B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John Deere C16F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16 row </a:t>
            </a:r>
          </a:p>
          <a:p>
            <a:pPr lvl="1"/>
            <a:r>
              <a:rPr lang="en-US" sz="4000" dirty="0"/>
              <a:t>30 in rows </a:t>
            </a:r>
            <a:r>
              <a:rPr lang="en-US" sz="3600" dirty="0"/>
              <a:t>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0ADA-52EC-FB95-02D2-662F6B515B1D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$296,000</a:t>
            </a:r>
          </a:p>
        </p:txBody>
      </p:sp>
      <p:pic>
        <p:nvPicPr>
          <p:cNvPr id="24578" name="Picture 2" descr="2024 JOHN DEERE C16F Used Row Crop Headers for sale">
            <a:extLst>
              <a:ext uri="{FF2B5EF4-FFF2-40B4-BE49-F238E27FC236}">
                <a16:creationId xmlns:a16="http://schemas.microsoft.com/office/drawing/2014/main" id="{9FDA3AFD-B4F6-0864-7355-239D79ED78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24250"/>
            <a:ext cx="5763638" cy="43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1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A9E0-5536-7796-303C-FCCD808D9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27F083-8571-7C5B-F72A-7FFE84D3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Corn Header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9AEC32-B8C8-D035-3667-3D1E9221D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John Deere C12F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12 row </a:t>
            </a:r>
          </a:p>
          <a:p>
            <a:pPr lvl="1"/>
            <a:r>
              <a:rPr lang="en-US" sz="4000" dirty="0"/>
              <a:t>30 in rows </a:t>
            </a:r>
            <a:r>
              <a:rPr lang="en-US" sz="3600" dirty="0"/>
              <a:t>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3D512-D432-DAAE-E252-26B0A10FE69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$184,000</a:t>
            </a:r>
          </a:p>
        </p:txBody>
      </p:sp>
      <p:pic>
        <p:nvPicPr>
          <p:cNvPr id="25602" name="Picture 2" descr="2023 JOHN DEERE C12F Used Row Crop Headers for sale">
            <a:extLst>
              <a:ext uri="{FF2B5EF4-FFF2-40B4-BE49-F238E27FC236}">
                <a16:creationId xmlns:a16="http://schemas.microsoft.com/office/drawing/2014/main" id="{B32D91D9-0C43-2F99-D213-36B6D79403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595098"/>
            <a:ext cx="5802549" cy="43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96FE-15EF-5AB6-FCA4-871DA8B9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BC593D-EF92-5FB0-D837-F94EB53A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Corn Header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E0B3B-B0F4-2E6F-E25F-9ACD8A04F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Case IH 3408 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8 row </a:t>
            </a:r>
          </a:p>
          <a:p>
            <a:pPr lvl="1"/>
            <a:r>
              <a:rPr lang="en-US" sz="4000" dirty="0"/>
              <a:t>30 in rows </a:t>
            </a:r>
            <a:r>
              <a:rPr lang="en-US" sz="3600" dirty="0"/>
              <a:t> </a:t>
            </a:r>
            <a:endParaRPr lang="en-US" sz="3200" dirty="0"/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EA4BB-6B1E-B728-D162-61DCBF952B4A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$5,000</a:t>
            </a:r>
          </a:p>
        </p:txBody>
      </p:sp>
      <p:pic>
        <p:nvPicPr>
          <p:cNvPr id="23554" name="Picture 2" descr="2010 CASE IH 3408 Used Row Crop Headers for sale">
            <a:extLst>
              <a:ext uri="{FF2B5EF4-FFF2-40B4-BE49-F238E27FC236}">
                <a16:creationId xmlns:a16="http://schemas.microsoft.com/office/drawing/2014/main" id="{69212E0D-D7D7-DC0B-13DF-FEA32D00C0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566153"/>
            <a:ext cx="5827113" cy="438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9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3002-F772-6260-7447-8B879FFE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9EA0-07AC-4C51-3A8D-5B0A5D94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Moldboard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76AB7-4C9F-009B-9C77-D53B5E537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446453" cy="2521841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Titan Implement 6114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2 bottom plow </a:t>
            </a:r>
          </a:p>
          <a:p>
            <a:pPr lvl="1"/>
            <a:r>
              <a:rPr lang="en-US" sz="4000" dirty="0"/>
              <a:t>14 in plowshare </a:t>
            </a:r>
          </a:p>
          <a:p>
            <a:pPr lvl="2"/>
            <a:r>
              <a:rPr lang="en-US" sz="3600" dirty="0"/>
              <a:t>2.33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D632F-E149-ADA5-9283-6DD762281F3F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$850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9F36F7-F236-F183-CE7B-51C10289DA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796728"/>
            <a:ext cx="5533417" cy="41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BF65-4241-CFCB-3B9F-8158BD8AD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A509-DADE-91DB-ECA2-67C4099C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Moldboard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782F-F0E1-6F1A-411B-C5F3FF337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446453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John Deere 3710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7 bottom </a:t>
            </a:r>
          </a:p>
          <a:p>
            <a:pPr lvl="1"/>
            <a:r>
              <a:rPr lang="en-US" sz="4000" dirty="0"/>
              <a:t>12 in plowshare </a:t>
            </a:r>
          </a:p>
          <a:p>
            <a:pPr lvl="2"/>
            <a:r>
              <a:rPr lang="en-US" sz="3600" dirty="0"/>
              <a:t>7 feet wide 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792AE-BF98-AFD0-3853-5F7E11231EC9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$18,000</a:t>
            </a:r>
          </a:p>
        </p:txBody>
      </p:sp>
      <p:pic>
        <p:nvPicPr>
          <p:cNvPr id="3074" name="Picture 2" descr="2011 John Deere 3710 - Moldboard Plows - John Deere MachineFinder">
            <a:extLst>
              <a:ext uri="{FF2B5EF4-FFF2-40B4-BE49-F238E27FC236}">
                <a16:creationId xmlns:a16="http://schemas.microsoft.com/office/drawing/2014/main" id="{282C069E-AAB0-2CC4-CBD4-77AA81E20DB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66" y="1802713"/>
            <a:ext cx="5705272" cy="42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7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3B64-0784-7889-9E8A-ED34BFA5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D307-3A50-FA00-3531-1FC06B8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Moldboard Plow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26FB-FFE6-0518-97B8-E5261744C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446453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International 720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5 bottom </a:t>
            </a:r>
          </a:p>
          <a:p>
            <a:pPr lvl="1"/>
            <a:r>
              <a:rPr lang="en-US" sz="4000" dirty="0"/>
              <a:t>12 in plowshare </a:t>
            </a:r>
          </a:p>
          <a:p>
            <a:pPr lvl="2"/>
            <a:r>
              <a:rPr lang="en-US" sz="3600" dirty="0"/>
              <a:t>5 feet wide 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3E1C4-49DC-B9CE-A19C-8AB9A35D4D8D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$5,000</a:t>
            </a:r>
          </a:p>
        </p:txBody>
      </p:sp>
      <p:pic>
        <p:nvPicPr>
          <p:cNvPr id="4098" name="Picture 2" descr="INTERNATIONAL 720 Used Plows for sale">
            <a:extLst>
              <a:ext uri="{FF2B5EF4-FFF2-40B4-BE49-F238E27FC236}">
                <a16:creationId xmlns:a16="http://schemas.microsoft.com/office/drawing/2014/main" id="{5C584DF2-1110-4E21-CFD8-59912977FD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60304"/>
            <a:ext cx="5181600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F797-9226-E7C2-23CA-65E34F39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709C-144F-CC94-ADFA-C74F0954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Ripper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CCE1-8DFA-7406-F668-F3C9E9F39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446453" cy="245374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International 720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5 shank </a:t>
            </a:r>
          </a:p>
          <a:p>
            <a:pPr lvl="1"/>
            <a:r>
              <a:rPr lang="en-US" sz="4000" dirty="0"/>
              <a:t>30 in spacing </a:t>
            </a:r>
          </a:p>
          <a:p>
            <a:pPr lvl="2"/>
            <a:r>
              <a:rPr lang="en-US" sz="3600" dirty="0"/>
              <a:t>10 feet wide 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B0272-483F-CEB8-A77D-0AF77B9D2B30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$3,000</a:t>
            </a:r>
          </a:p>
        </p:txBody>
      </p:sp>
      <p:pic>
        <p:nvPicPr>
          <p:cNvPr id="5122" name="Picture 2" descr="2009 HE-VA COMBI-LIFT Used Rippers for sale">
            <a:extLst>
              <a:ext uri="{FF2B5EF4-FFF2-40B4-BE49-F238E27FC236}">
                <a16:creationId xmlns:a16="http://schemas.microsoft.com/office/drawing/2014/main" id="{66ACD1CA-31CA-50BC-1887-EB68F7EB6BF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780162"/>
            <a:ext cx="5555529" cy="41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73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770CC-0A6D-F105-2993-F88C9FE93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5DA2-E04F-4CE6-4ACE-D63062D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Combination Ripper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AC3A-6F24-9A52-00A7-9E9CF19FB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5446453" cy="245374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John Deere 2730 </a:t>
            </a:r>
          </a:p>
          <a:p>
            <a:pPr lvl="1"/>
            <a:r>
              <a:rPr lang="en-US" sz="4000" dirty="0"/>
              <a:t>Used</a:t>
            </a:r>
          </a:p>
          <a:p>
            <a:pPr lvl="1"/>
            <a:r>
              <a:rPr lang="en-US" sz="4000" dirty="0"/>
              <a:t>13 shank </a:t>
            </a:r>
          </a:p>
          <a:p>
            <a:pPr lvl="1"/>
            <a:r>
              <a:rPr lang="en-US" sz="3600" dirty="0"/>
              <a:t> 22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71E8C-4E8D-CFD8-5984-7B29B48E9FB4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$140,000</a:t>
            </a:r>
          </a:p>
        </p:txBody>
      </p:sp>
      <p:pic>
        <p:nvPicPr>
          <p:cNvPr id="6146" name="Picture 2" descr="2023 JOHN DEERE 2730 Used Rippers for sale">
            <a:extLst>
              <a:ext uri="{FF2B5EF4-FFF2-40B4-BE49-F238E27FC236}">
                <a16:creationId xmlns:a16="http://schemas.microsoft.com/office/drawing/2014/main" id="{9D1F4002-A5A8-04AB-B192-DD3E0E4CE7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690688"/>
            <a:ext cx="5674957" cy="42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3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ED77-9EC7-5D77-6E12-FA985B3B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E638-CD20-6BBD-14EC-E92C7A91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In-Line Ripper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E8444-90E5-5B4D-8EA5-5AB860B84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383" y="2001521"/>
            <a:ext cx="6147881" cy="2453747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Kuhn Krause 4835-1130F </a:t>
            </a:r>
          </a:p>
          <a:p>
            <a:pPr lvl="1"/>
            <a:r>
              <a:rPr lang="en-US" sz="4000" dirty="0"/>
              <a:t>New</a:t>
            </a:r>
          </a:p>
          <a:p>
            <a:pPr lvl="1"/>
            <a:r>
              <a:rPr lang="en-US" sz="4000" dirty="0"/>
              <a:t>11 shank </a:t>
            </a:r>
          </a:p>
          <a:p>
            <a:pPr lvl="1"/>
            <a:r>
              <a:rPr lang="en-US" sz="3600" dirty="0"/>
              <a:t> 15 feet wide</a:t>
            </a:r>
          </a:p>
          <a:p>
            <a:pPr marL="457200" lvl="1" indent="0">
              <a:buNone/>
            </a:pPr>
            <a:endParaRPr lang="en-US" sz="4000" dirty="0"/>
          </a:p>
          <a:p>
            <a:pPr lvl="1"/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3DDE9-83E6-9888-9557-5410595F219E}"/>
              </a:ext>
            </a:extLst>
          </p:cNvPr>
          <p:cNvSpPr txBox="1"/>
          <p:nvPr/>
        </p:nvSpPr>
        <p:spPr>
          <a:xfrm>
            <a:off x="1320800" y="4734560"/>
            <a:ext cx="391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$71,000</a:t>
            </a:r>
          </a:p>
        </p:txBody>
      </p:sp>
      <p:pic>
        <p:nvPicPr>
          <p:cNvPr id="7170" name="Picture 2" descr="2025 KUHN KRAUSE 4835-1130F New Rippers for sale">
            <a:extLst>
              <a:ext uri="{FF2B5EF4-FFF2-40B4-BE49-F238E27FC236}">
                <a16:creationId xmlns:a16="http://schemas.microsoft.com/office/drawing/2014/main" id="{E9DBE8E8-6973-FFB6-0335-76062FB99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4" y="1695895"/>
            <a:ext cx="5411648" cy="40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7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475</Words>
  <Application>Microsoft Office PowerPoint</Application>
  <PresentationFormat>Widescreen</PresentationFormat>
  <Paragraphs>207</Paragraphs>
  <Slides>35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Chisel Plow</vt:lpstr>
      <vt:lpstr>Chisel Plow</vt:lpstr>
      <vt:lpstr>Chisel Plow</vt:lpstr>
      <vt:lpstr>Moldboard Plow</vt:lpstr>
      <vt:lpstr>Moldboard Plow</vt:lpstr>
      <vt:lpstr>Moldboard Plow</vt:lpstr>
      <vt:lpstr>Ripper</vt:lpstr>
      <vt:lpstr>Combination Ripper</vt:lpstr>
      <vt:lpstr>In-Line Ripper</vt:lpstr>
      <vt:lpstr>Field Cultivator</vt:lpstr>
      <vt:lpstr>Field Cultivator</vt:lpstr>
      <vt:lpstr>Field Cultivator</vt:lpstr>
      <vt:lpstr>Disk Harrow</vt:lpstr>
      <vt:lpstr>Disk Harrow</vt:lpstr>
      <vt:lpstr>Disk Harrow</vt:lpstr>
      <vt:lpstr>Planter </vt:lpstr>
      <vt:lpstr>Planter </vt:lpstr>
      <vt:lpstr>Planter </vt:lpstr>
      <vt:lpstr>Planter </vt:lpstr>
      <vt:lpstr>Planter </vt:lpstr>
      <vt:lpstr>Planter </vt:lpstr>
      <vt:lpstr>Planter </vt:lpstr>
      <vt:lpstr>Planter </vt:lpstr>
      <vt:lpstr>Planter </vt:lpstr>
      <vt:lpstr>Combine </vt:lpstr>
      <vt:lpstr>Combine </vt:lpstr>
      <vt:lpstr>Combine </vt:lpstr>
      <vt:lpstr>Combine </vt:lpstr>
      <vt:lpstr>Combine </vt:lpstr>
      <vt:lpstr>Combine </vt:lpstr>
      <vt:lpstr>Combine </vt:lpstr>
      <vt:lpstr>Corn Header </vt:lpstr>
      <vt:lpstr>Corn Header </vt:lpstr>
      <vt:lpstr>Corn Header </vt:lpstr>
      <vt:lpstr>Corn Header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Groe, Katelyn H [A&amp;BE]</dc:creator>
  <cp:lastModifiedBy>Groe, Katelyn H [A&amp;BE]</cp:lastModifiedBy>
  <cp:revision>2</cp:revision>
  <cp:lastPrinted>2025-03-06T17:21:24Z</cp:lastPrinted>
  <dcterms:created xsi:type="dcterms:W3CDTF">2025-03-06T14:37:46Z</dcterms:created>
  <dcterms:modified xsi:type="dcterms:W3CDTF">2025-03-06T20:14:15Z</dcterms:modified>
</cp:coreProperties>
</file>